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62" r:id="rId5"/>
    <p:sldId id="264" r:id="rId6"/>
    <p:sldId id="265"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D8BD707-D9CF-40AE-B4C6-C98DA3205C09}" type="datetimeFigureOut">
              <a:rPr lang="en-US" smtClean="0"/>
              <a:pPr/>
              <a:t>5/19/2017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8097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993803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8107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83670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7673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49499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05748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54167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6763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779532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3371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D8BD707-D9CF-40AE-B4C6-C98DA3205C09}" type="datetimeFigureOut">
              <a:rPr lang="en-US" smtClean="0"/>
              <a:pPr/>
              <a:t>5/19/2017</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F15528-21DE-4FAA-801E-634DDDAF4B2B}" type="slidenum">
              <a:rPr lang="en-US" smtClean="0"/>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263333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Prokaryotes</a:t>
            </a:r>
            <a:endParaRPr lang="mk-MK" dirty="0"/>
          </a:p>
        </p:txBody>
      </p:sp>
      <p:sp>
        <p:nvSpPr>
          <p:cNvPr id="3" name="Subtitle 2"/>
          <p:cNvSpPr>
            <a:spLocks noGrp="1"/>
          </p:cNvSpPr>
          <p:nvPr>
            <p:ph type="subTitle" idx="1"/>
          </p:nvPr>
        </p:nvSpPr>
        <p:spPr/>
        <p:txBody>
          <a:bodyPr/>
          <a:lstStyle/>
          <a:p>
            <a:r>
              <a:rPr lang="en-US" dirty="0" smtClean="0"/>
              <a:t>biology</a:t>
            </a:r>
            <a:endParaRPr lang="mk-MK" dirty="0"/>
          </a:p>
        </p:txBody>
      </p:sp>
    </p:spTree>
    <p:extLst>
      <p:ext uri="{BB962C8B-B14F-4D97-AF65-F5344CB8AC3E}">
        <p14:creationId xmlns:p14="http://schemas.microsoft.com/office/powerpoint/2010/main" val="1711936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Single cell organisms  formed by prokaryotic cells are called prokaryotes </a:t>
            </a:r>
            <a:endParaRPr lang="mk-MK" sz="2800" dirty="0"/>
          </a:p>
        </p:txBody>
      </p:sp>
      <p:pic>
        <p:nvPicPr>
          <p:cNvPr id="4" name="Content Placeholder 3"/>
          <p:cNvPicPr>
            <a:picLocks noGrp="1" noChangeAspect="1"/>
          </p:cNvPicPr>
          <p:nvPr>
            <p:ph idx="1"/>
          </p:nvPr>
        </p:nvPicPr>
        <p:blipFill>
          <a:blip r:embed="rId2"/>
          <a:stretch>
            <a:fillRect/>
          </a:stretch>
        </p:blipFill>
        <p:spPr>
          <a:xfrm>
            <a:off x="1752599" y="2235358"/>
            <a:ext cx="5571409" cy="4317842"/>
          </a:xfrm>
          <a:prstGeom prst="rect">
            <a:avLst/>
          </a:prstGeom>
        </p:spPr>
      </p:pic>
    </p:spTree>
    <p:extLst>
      <p:ext uri="{BB962C8B-B14F-4D97-AF65-F5344CB8AC3E}">
        <p14:creationId xmlns:p14="http://schemas.microsoft.com/office/powerpoint/2010/main" val="3984902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8096" y="838200"/>
            <a:ext cx="3566160" cy="5471160"/>
          </a:xfrm>
        </p:spPr>
        <p:txBody>
          <a:bodyPr>
            <a:normAutofit/>
          </a:bodyPr>
          <a:lstStyle/>
          <a:p>
            <a:r>
              <a:rPr lang="en-US" dirty="0" smtClean="0"/>
              <a:t>In the cytoplasm of prokaryotic cell two regions are </a:t>
            </a:r>
            <a:r>
              <a:rPr lang="en-US" dirty="0" smtClean="0"/>
              <a:t>distinguished</a:t>
            </a:r>
            <a:r>
              <a:rPr lang="ru-RU" dirty="0" smtClean="0"/>
              <a:t>:</a:t>
            </a:r>
            <a:r>
              <a:rPr lang="ru-RU" dirty="0"/>
              <a:t> </a:t>
            </a:r>
            <a:endParaRPr lang="ru-RU" dirty="0" smtClean="0"/>
          </a:p>
          <a:p>
            <a:r>
              <a:rPr lang="en-US" dirty="0" smtClean="0"/>
              <a:t>Central </a:t>
            </a:r>
            <a:r>
              <a:rPr lang="ru-RU" dirty="0"/>
              <a:t> </a:t>
            </a:r>
            <a:r>
              <a:rPr lang="ru-RU" dirty="0" smtClean="0"/>
              <a:t>(</a:t>
            </a:r>
            <a:r>
              <a:rPr lang="en-US" dirty="0" smtClean="0"/>
              <a:t>Greek </a:t>
            </a:r>
            <a:r>
              <a:rPr lang="ru-RU" dirty="0" smtClean="0"/>
              <a:t>: </a:t>
            </a:r>
            <a:r>
              <a:rPr lang="ru-RU" dirty="0"/>
              <a:t>prokaryon, </a:t>
            </a:r>
            <a:r>
              <a:rPr lang="en-US" dirty="0" smtClean="0"/>
              <a:t>from where its name is derived</a:t>
            </a:r>
            <a:r>
              <a:rPr lang="ru-RU" dirty="0" smtClean="0"/>
              <a:t>од </a:t>
            </a:r>
            <a:r>
              <a:rPr lang="ru-RU" dirty="0"/>
              <a:t>каде доаѓа и името</a:t>
            </a:r>
            <a:r>
              <a:rPr lang="ru-RU" dirty="0" smtClean="0"/>
              <a:t>); </a:t>
            </a:r>
            <a:r>
              <a:rPr lang="en-US" dirty="0" smtClean="0"/>
              <a:t>and </a:t>
            </a:r>
            <a:r>
              <a:rPr lang="en-US" dirty="0" smtClean="0"/>
              <a:t>peripheral( or pro-cytoplasm ) </a:t>
            </a:r>
            <a:endParaRPr lang="ru-RU" dirty="0" smtClean="0"/>
          </a:p>
          <a:p>
            <a:r>
              <a:rPr lang="en-US" dirty="0" smtClean="0"/>
              <a:t>Prokaryotes do not have organized cell wall as eukaryotes have, but it is diffusively distributed in the central region and it is called nucleoid . In this region, one chromosome is placed , formed only from DNA  which is the carrier of the genetic information</a:t>
            </a:r>
            <a:r>
              <a:rPr lang="en-US" dirty="0" smtClean="0"/>
              <a:t>.</a:t>
            </a:r>
            <a:endParaRPr lang="mk-MK" dirty="0"/>
          </a:p>
        </p:txBody>
      </p:sp>
      <p:pic>
        <p:nvPicPr>
          <p:cNvPr id="5" name="Content Placeholder 4"/>
          <p:cNvPicPr>
            <a:picLocks noGrp="1" noChangeAspect="1"/>
          </p:cNvPicPr>
          <p:nvPr>
            <p:ph sz="half" idx="2"/>
          </p:nvPr>
        </p:nvPicPr>
        <p:blipFill>
          <a:blip r:embed="rId2"/>
          <a:stretch>
            <a:fillRect/>
          </a:stretch>
        </p:blipFill>
        <p:spPr>
          <a:xfrm>
            <a:off x="4572000" y="1600200"/>
            <a:ext cx="3774004" cy="4327525"/>
          </a:xfrm>
          <a:prstGeom prst="rect">
            <a:avLst/>
          </a:prstGeom>
        </p:spPr>
      </p:pic>
    </p:spTree>
    <p:extLst>
      <p:ext uri="{BB962C8B-B14F-4D97-AF65-F5344CB8AC3E}">
        <p14:creationId xmlns:p14="http://schemas.microsoft.com/office/powerpoint/2010/main" val="300638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8096" y="838200"/>
            <a:ext cx="7290055" cy="5471160"/>
          </a:xfrm>
        </p:spPr>
        <p:txBody>
          <a:bodyPr>
            <a:normAutofit/>
          </a:bodyPr>
          <a:lstStyle/>
          <a:p>
            <a:r>
              <a:rPr lang="en-US" dirty="0" smtClean="0"/>
              <a:t>Peripheral region (protoplasm) has higher density than central one and there are no other organelles but ribosomes.   </a:t>
            </a:r>
          </a:p>
          <a:p>
            <a:r>
              <a:rPr lang="en-US" dirty="0" smtClean="0"/>
              <a:t>Ribosomes in prokaryotic cells are distinguished from those in eukaryotic ones by sedimentation constant , which in prokaryotic ribosomes is 70 S , and in eukaryotic is 80 S. </a:t>
            </a:r>
            <a:endParaRPr lang="mk-MK" dirty="0" smtClean="0"/>
          </a:p>
          <a:p>
            <a:r>
              <a:rPr lang="en-US" dirty="0" smtClean="0"/>
              <a:t>More prokaryotic representatives have cell type( as bacteria</a:t>
            </a:r>
            <a:r>
              <a:rPr lang="en-US" dirty="0" smtClean="0"/>
              <a:t>)</a:t>
            </a:r>
            <a:endParaRPr lang="mk-MK" dirty="0" smtClean="0"/>
          </a:p>
          <a:p>
            <a:r>
              <a:rPr lang="en-US" dirty="0" smtClean="0"/>
              <a:t>Unlike eukaryotes , in their composition there is no carbohydrate cellulose. Prokaryotic cells ,  are mainly separated  by a simple division and there is no division device. They can create loose colonies  because they do not have high capacity to unite with other cells. </a:t>
            </a:r>
            <a:endParaRPr lang="mk-MK" dirty="0"/>
          </a:p>
          <a:p>
            <a:r>
              <a:rPr lang="en-US" dirty="0" smtClean="0"/>
              <a:t>They have highlighted capabilities to adjust to the conditions of living , they are characterized with a fast growing and short time for regeneration and due to that they are widely </a:t>
            </a:r>
            <a:r>
              <a:rPr lang="en-US" dirty="0" smtClean="0"/>
              <a:t>spread</a:t>
            </a:r>
            <a:r>
              <a:rPr lang="en-US" dirty="0"/>
              <a:t>.</a:t>
            </a:r>
            <a:endParaRPr lang="mk-MK" dirty="0"/>
          </a:p>
          <a:p>
            <a:endParaRPr lang="mk-MK" dirty="0"/>
          </a:p>
        </p:txBody>
      </p:sp>
    </p:spTree>
    <p:extLst>
      <p:ext uri="{BB962C8B-B14F-4D97-AF65-F5344CB8AC3E}">
        <p14:creationId xmlns:p14="http://schemas.microsoft.com/office/powerpoint/2010/main" val="3998050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a:t>
            </a:r>
            <a:endParaRPr lang="mk-MK" dirty="0"/>
          </a:p>
        </p:txBody>
      </p:sp>
      <p:sp>
        <p:nvSpPr>
          <p:cNvPr id="3" name="Content Placeholder 2"/>
          <p:cNvSpPr>
            <a:spLocks noGrp="1"/>
          </p:cNvSpPr>
          <p:nvPr>
            <p:ph idx="1"/>
          </p:nvPr>
        </p:nvSpPr>
        <p:spPr/>
        <p:txBody>
          <a:bodyPr>
            <a:normAutofit/>
          </a:bodyPr>
          <a:lstStyle/>
          <a:p>
            <a:r>
              <a:rPr lang="en-US" dirty="0" smtClean="0"/>
              <a:t>Most of prokaryotes are bacteria.</a:t>
            </a:r>
            <a:endParaRPr lang="mk-MK" dirty="0" smtClean="0"/>
          </a:p>
          <a:p>
            <a:r>
              <a:rPr lang="en-US" dirty="0" smtClean="0"/>
              <a:t>Bacteria are tiny organisms consisting of only one cell, which is more simple and significantly different from plant and animal cells. They live and multiply where they can find source for energy of life.</a:t>
            </a:r>
            <a:endParaRPr lang="mk-MK" dirty="0" smtClean="0"/>
          </a:p>
          <a:p>
            <a:r>
              <a:rPr lang="en-US" dirty="0" smtClean="0"/>
              <a:t>Some of them live within or on some other living being , regardless they are harmful ( causing illnesses) or useful , for example , protecting from other harmful bacteria.</a:t>
            </a:r>
            <a:endParaRPr lang="mk-MK" dirty="0" smtClean="0"/>
          </a:p>
          <a:p>
            <a:r>
              <a:rPr lang="en-US" dirty="0" smtClean="0"/>
              <a:t>Most of bacteria, nevertheless, live within or on  dead plants or animals and their effect causes decay.</a:t>
            </a:r>
            <a:endParaRPr lang="mk-MK" dirty="0"/>
          </a:p>
        </p:txBody>
      </p:sp>
    </p:spTree>
    <p:extLst>
      <p:ext uri="{BB962C8B-B14F-4D97-AF65-F5344CB8AC3E}">
        <p14:creationId xmlns:p14="http://schemas.microsoft.com/office/powerpoint/2010/main" val="143346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bacteria</a:t>
            </a:r>
            <a:endParaRPr lang="mk-MK" dirty="0"/>
          </a:p>
        </p:txBody>
      </p:sp>
      <p:sp>
        <p:nvSpPr>
          <p:cNvPr id="3" name="Content Placeholder 2"/>
          <p:cNvSpPr>
            <a:spLocks noGrp="1"/>
          </p:cNvSpPr>
          <p:nvPr>
            <p:ph idx="1"/>
          </p:nvPr>
        </p:nvSpPr>
        <p:spPr/>
        <p:txBody>
          <a:bodyPr>
            <a:normAutofit fontScale="92500" lnSpcReduction="10000"/>
          </a:bodyPr>
          <a:lstStyle/>
          <a:p>
            <a:r>
              <a:rPr lang="en-US" dirty="0" smtClean="0"/>
              <a:t>According to the form of cell , bacteria are divided into :</a:t>
            </a:r>
            <a:endParaRPr lang="mk-MK" dirty="0" smtClean="0"/>
          </a:p>
          <a:p>
            <a:r>
              <a:rPr lang="en-US" dirty="0" smtClean="0"/>
              <a:t>Spherical cells</a:t>
            </a:r>
            <a:r>
              <a:rPr lang="mk-MK" dirty="0" smtClean="0"/>
              <a:t>;</a:t>
            </a:r>
            <a:endParaRPr lang="mk-MK" dirty="0" smtClean="0"/>
          </a:p>
          <a:p>
            <a:r>
              <a:rPr lang="en-US" dirty="0" smtClean="0"/>
              <a:t>Rod (germs)</a:t>
            </a:r>
            <a:r>
              <a:rPr lang="mk-MK" dirty="0" smtClean="0"/>
              <a:t>;</a:t>
            </a:r>
            <a:endParaRPr lang="mk-MK" dirty="0" smtClean="0"/>
          </a:p>
          <a:p>
            <a:r>
              <a:rPr lang="en-US" dirty="0" smtClean="0"/>
              <a:t>Spiral (spirals and spirochetes) </a:t>
            </a:r>
            <a:r>
              <a:rPr lang="mk-MK" dirty="0" smtClean="0"/>
              <a:t>.</a:t>
            </a:r>
            <a:endParaRPr lang="mk-MK" dirty="0" smtClean="0"/>
          </a:p>
          <a:p>
            <a:r>
              <a:rPr lang="en-US" dirty="0" smtClean="0"/>
              <a:t>Beside these forms there are many others so called transitional forms. Such as :</a:t>
            </a:r>
            <a:endParaRPr lang="mk-MK" dirty="0" smtClean="0"/>
          </a:p>
          <a:p>
            <a:r>
              <a:rPr lang="en-US" dirty="0" err="1" smtClean="0"/>
              <a:t>Coccobacili</a:t>
            </a:r>
            <a:r>
              <a:rPr lang="en-US" dirty="0" smtClean="0"/>
              <a:t> </a:t>
            </a:r>
            <a:r>
              <a:rPr lang="mk-MK" dirty="0" smtClean="0"/>
              <a:t>;</a:t>
            </a:r>
            <a:endParaRPr lang="mk-MK" dirty="0" smtClean="0"/>
          </a:p>
          <a:p>
            <a:r>
              <a:rPr lang="en-US" dirty="0" smtClean="0"/>
              <a:t>Vibrio </a:t>
            </a:r>
            <a:r>
              <a:rPr lang="mk-MK" dirty="0" smtClean="0"/>
              <a:t>;</a:t>
            </a:r>
            <a:endParaRPr lang="mk-MK" dirty="0" smtClean="0"/>
          </a:p>
          <a:p>
            <a:r>
              <a:rPr lang="en-US" dirty="0" smtClean="0"/>
              <a:t>Streptococci </a:t>
            </a:r>
            <a:r>
              <a:rPr lang="mk-MK" dirty="0" smtClean="0"/>
              <a:t>;</a:t>
            </a:r>
            <a:endParaRPr lang="mk-MK" dirty="0" smtClean="0"/>
          </a:p>
          <a:p>
            <a:r>
              <a:rPr lang="en-US" dirty="0" smtClean="0"/>
              <a:t>Staphylococci </a:t>
            </a:r>
            <a:r>
              <a:rPr lang="mk-MK" dirty="0" smtClean="0"/>
              <a:t>.</a:t>
            </a:r>
            <a:endParaRPr lang="mk-MK" dirty="0"/>
          </a:p>
        </p:txBody>
      </p:sp>
    </p:spTree>
    <p:extLst>
      <p:ext uri="{BB962C8B-B14F-4D97-AF65-F5344CB8AC3E}">
        <p14:creationId xmlns:p14="http://schemas.microsoft.com/office/powerpoint/2010/main" val="3380241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a:t>
            </a:r>
            <a:endParaRPr lang="mk-MK" dirty="0"/>
          </a:p>
        </p:txBody>
      </p:sp>
      <p:pic>
        <p:nvPicPr>
          <p:cNvPr id="4" name="Content Placeholder 3"/>
          <p:cNvPicPr>
            <a:picLocks noGrp="1" noChangeAspect="1"/>
          </p:cNvPicPr>
          <p:nvPr>
            <p:ph idx="1"/>
          </p:nvPr>
        </p:nvPicPr>
        <p:blipFill>
          <a:blip r:embed="rId2"/>
          <a:stretch>
            <a:fillRect/>
          </a:stretch>
        </p:blipFill>
        <p:spPr>
          <a:xfrm>
            <a:off x="1999979" y="2443683"/>
            <a:ext cx="5010421" cy="3576117"/>
          </a:xfrm>
          <a:prstGeom prst="rect">
            <a:avLst/>
          </a:prstGeom>
        </p:spPr>
      </p:pic>
    </p:spTree>
    <p:extLst>
      <p:ext uri="{BB962C8B-B14F-4D97-AF65-F5344CB8AC3E}">
        <p14:creationId xmlns:p14="http://schemas.microsoft.com/office/powerpoint/2010/main" val="42320220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150</TotalTime>
  <Words>313</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Integral</vt:lpstr>
      <vt:lpstr>Prokaryotes</vt:lpstr>
      <vt:lpstr>Single cell organisms  formed by prokaryotic cells are called prokaryotes </vt:lpstr>
      <vt:lpstr>PowerPoint Presentation</vt:lpstr>
      <vt:lpstr>PowerPoint Presentation</vt:lpstr>
      <vt:lpstr>bacteria</vt:lpstr>
      <vt:lpstr>Types of bacteria</vt:lpstr>
      <vt:lpstr>bacteria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Прокариоти</dc:title>
  <dc:creator>Bibe</dc:creator>
  <cp:lastModifiedBy>Pc</cp:lastModifiedBy>
  <cp:revision>15</cp:revision>
  <dcterms:created xsi:type="dcterms:W3CDTF">2006-08-16T00:00:00Z</dcterms:created>
  <dcterms:modified xsi:type="dcterms:W3CDTF">2017-05-19T12:18:06Z</dcterms:modified>
</cp:coreProperties>
</file>